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70" r:id="rId11"/>
    <p:sldId id="273" r:id="rId12"/>
    <p:sldId id="274" r:id="rId13"/>
    <p:sldId id="275" r:id="rId14"/>
    <p:sldId id="268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-87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7D9D-965B-47C8-992F-58B9D3ECC6F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1AE7-9E32-4342-A0AA-42651A954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6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6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69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1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5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1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1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1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1AE7-9E32-4342-A0AA-42651A954AC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1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5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0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6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9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6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9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5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4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8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BD1F-91B0-41DE-A3BD-D7D2F179E63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4B90-A001-4910-8A77-FCD76E98B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gif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gif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9.xml"/><Relationship Id="rId7" Type="http://schemas.openxmlformats.org/officeDocument/2006/relationships/slide" Target="slide23.xml"/><Relationship Id="rId12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1.xml"/><Relationship Id="rId11" Type="http://schemas.openxmlformats.org/officeDocument/2006/relationships/slide" Target="slide17.xml"/><Relationship Id="rId5" Type="http://schemas.openxmlformats.org/officeDocument/2006/relationships/slide" Target="slide19.xml"/><Relationship Id="rId10" Type="http://schemas.openxmlformats.org/officeDocument/2006/relationships/slide" Target="slide29.xml"/><Relationship Id="rId4" Type="http://schemas.openxmlformats.org/officeDocument/2006/relationships/image" Target="../media/image1.png"/><Relationship Id="rId9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slide" Target="slide2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slide" Target="slide2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9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8.jpe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9.jpe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gi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gif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gif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gif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·Ð½Ð°ÑÐ¾Ðº Ð´Ð¾Ð¼Ð¸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·Ð½Ð°ÑÐ¾Ðº Ð´Ð¾Ð¼Ð¸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1109960" y="6453447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40728" y="346364"/>
            <a:ext cx="816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24521" y="2353913"/>
            <a:ext cx="81765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Мой любимый Кузбасс!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0064" y="3729234"/>
            <a:ext cx="4873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Интерактивная викторина</a:t>
            </a:r>
            <a:endParaRPr lang="ru-RU" sz="3200" b="1" cap="none" spc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7127" y="5652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520" y="236708"/>
            <a:ext cx="6050357" cy="3860421"/>
            <a:chOff x="299520" y="236708"/>
            <a:chExt cx="6050357" cy="3860421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2029877" y="236708"/>
              <a:ext cx="2160000" cy="3424200"/>
              <a:chOff x="2907720" y="176820"/>
              <a:chExt cx="2160000" cy="3424200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2907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6</a:t>
                </a: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339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3771720" y="176820"/>
                <a:ext cx="1296000" cy="3424200"/>
                <a:chOff x="3771720" y="176820"/>
                <a:chExt cx="1296000" cy="3424200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4203720" y="2737620"/>
                  <a:ext cx="432000" cy="863400"/>
                  <a:chOff x="4203720" y="3169140"/>
                  <a:chExt cx="432000" cy="863400"/>
                </a:xfrm>
              </p:grpSpPr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203720" y="31691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4203720" y="36005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8" name="Группа 67"/>
                <p:cNvGrpSpPr/>
                <p:nvPr/>
              </p:nvGrpSpPr>
              <p:grpSpPr>
                <a:xfrm>
                  <a:off x="3771720" y="176820"/>
                  <a:ext cx="1296000" cy="2587950"/>
                  <a:chOff x="3771720" y="176820"/>
                  <a:chExt cx="1296000" cy="2587950"/>
                </a:xfrm>
              </p:grpSpPr>
              <p:sp>
                <p:nvSpPr>
                  <p:cNvPr id="53" name="Прямоугольник 52"/>
                  <p:cNvSpPr/>
                  <p:nvPr/>
                </p:nvSpPr>
                <p:spPr>
                  <a:xfrm>
                    <a:off x="3771720" y="233139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4203720" y="176820"/>
                    <a:ext cx="864000" cy="2587950"/>
                    <a:chOff x="4203720" y="176820"/>
                    <a:chExt cx="864000" cy="2587950"/>
                  </a:xfrm>
                </p:grpSpPr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203720" y="608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203720" y="176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203720" y="23287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" name="Прямоугольник 29"/>
                    <p:cNvSpPr/>
                    <p:nvPr/>
                  </p:nvSpPr>
                  <p:spPr>
                    <a:xfrm>
                      <a:off x="4203720" y="1904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4203720" y="1040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4203720" y="1472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4635720" y="233277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2" name="TextBox 1"/>
            <p:cNvSpPr txBox="1"/>
            <p:nvPr/>
          </p:nvSpPr>
          <p:spPr>
            <a:xfrm>
              <a:off x="3325877" y="268042"/>
              <a:ext cx="4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Black" panose="020B0A04020102020204" pitchFamily="34" charset="0"/>
                </a:rPr>
                <a:t>П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99520" y="639043"/>
              <a:ext cx="6050357" cy="3458086"/>
              <a:chOff x="299520" y="639043"/>
              <a:chExt cx="6050357" cy="345808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325877" y="366032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461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461877" y="3224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461877" y="2792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461877" y="196046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</a:t>
                </a:r>
                <a:endParaRPr lang="ru-RU" dirty="0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733877" y="1100708"/>
                <a:ext cx="1296000" cy="432000"/>
                <a:chOff x="907920" y="1076220"/>
                <a:chExt cx="1296000" cy="432000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907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1339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1771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ик 36"/>
              <p:cNvSpPr/>
              <p:nvPr/>
            </p:nvSpPr>
            <p:spPr>
              <a:xfrm>
                <a:off x="2893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029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461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189877" y="1975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189877" y="1543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</a:t>
                </a:r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89877" y="1111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4189877" y="679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2</a:t>
                </a:r>
                <a:endParaRPr lang="ru-RU" dirty="0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189877" y="2407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4189877" y="324708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4189877" y="282713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189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Группа 83"/>
              <p:cNvGrpSpPr/>
              <p:nvPr/>
            </p:nvGrpSpPr>
            <p:grpSpPr>
              <a:xfrm>
                <a:off x="4621877" y="1543178"/>
                <a:ext cx="1728000" cy="432000"/>
                <a:chOff x="5817915" y="1561245"/>
                <a:chExt cx="1728000" cy="432000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6681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6249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7113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5817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325877" y="639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О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25877" y="1071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Л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325877" y="151351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Ы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341040" y="193079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С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325877" y="234940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А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325877" y="280035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325877" y="3194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325877" y="363546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189877" y="67459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К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98260" y="111117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Е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189877" y="1528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М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198260" y="1960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202864" y="24015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Р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198260" y="28173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202864" y="321742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189877" y="3626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299520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3</a:t>
                </a:r>
                <a:endParaRPr lang="ru-RU" dirty="0"/>
              </a:p>
            </p:txBody>
          </p:sp>
        </p:grpSp>
      </p:grpSp>
      <p:sp>
        <p:nvSpPr>
          <p:cNvPr id="87" name="Багетная рамка 86"/>
          <p:cNvSpPr/>
          <p:nvPr/>
        </p:nvSpPr>
        <p:spPr>
          <a:xfrm>
            <a:off x="289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51021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658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1" name="Багетная рамка 90"/>
          <p:cNvSpPr/>
          <p:nvPr/>
        </p:nvSpPr>
        <p:spPr>
          <a:xfrm>
            <a:off x="955944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2" name="Багетная рамка 91"/>
          <p:cNvSpPr/>
          <p:nvPr/>
        </p:nvSpPr>
        <p:spPr>
          <a:xfrm>
            <a:off x="1031196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436452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6269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881340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807582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7" name="Багетная рамка 96"/>
          <p:cNvSpPr/>
          <p:nvPr/>
        </p:nvSpPr>
        <p:spPr>
          <a:xfrm>
            <a:off x="73248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583968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1" name="Багетная рамка 100"/>
          <p:cNvSpPr/>
          <p:nvPr/>
        </p:nvSpPr>
        <p:spPr>
          <a:xfrm>
            <a:off x="287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02" name="Багетная рамка 101"/>
          <p:cNvSpPr/>
          <p:nvPr/>
        </p:nvSpPr>
        <p:spPr>
          <a:xfrm>
            <a:off x="50829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656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954024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1029276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434532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36077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879420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805662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0" name="Багетная рамка 109"/>
          <p:cNvSpPr/>
          <p:nvPr/>
        </p:nvSpPr>
        <p:spPr>
          <a:xfrm>
            <a:off x="73056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1" name="Багетная рамка 110"/>
          <p:cNvSpPr/>
          <p:nvPr/>
        </p:nvSpPr>
        <p:spPr>
          <a:xfrm>
            <a:off x="582048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3" name="Багетная рамка 112"/>
          <p:cNvSpPr/>
          <p:nvPr/>
        </p:nvSpPr>
        <p:spPr>
          <a:xfrm>
            <a:off x="287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4" name="Багетная рамка 113"/>
          <p:cNvSpPr/>
          <p:nvPr/>
        </p:nvSpPr>
        <p:spPr>
          <a:xfrm>
            <a:off x="50829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5" name="Багетная рамка 114"/>
          <p:cNvSpPr/>
          <p:nvPr/>
        </p:nvSpPr>
        <p:spPr>
          <a:xfrm>
            <a:off x="656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Ъ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6" name="Багетная рамка 115"/>
          <p:cNvSpPr/>
          <p:nvPr/>
        </p:nvSpPr>
        <p:spPr>
          <a:xfrm>
            <a:off x="954024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7" name="Багетная рамка 116"/>
          <p:cNvSpPr/>
          <p:nvPr/>
        </p:nvSpPr>
        <p:spPr>
          <a:xfrm>
            <a:off x="1029276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8" name="Багетная рамка 117"/>
          <p:cNvSpPr/>
          <p:nvPr/>
        </p:nvSpPr>
        <p:spPr>
          <a:xfrm>
            <a:off x="434532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9" name="Багетная рамка 118"/>
          <p:cNvSpPr/>
          <p:nvPr/>
        </p:nvSpPr>
        <p:spPr>
          <a:xfrm>
            <a:off x="36077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20" name="Багетная рамка 119"/>
          <p:cNvSpPr/>
          <p:nvPr/>
        </p:nvSpPr>
        <p:spPr>
          <a:xfrm>
            <a:off x="879420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1" name="Багетная рамка 120"/>
          <p:cNvSpPr/>
          <p:nvPr/>
        </p:nvSpPr>
        <p:spPr>
          <a:xfrm>
            <a:off x="805662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2" name="Багетная рамка 121"/>
          <p:cNvSpPr/>
          <p:nvPr/>
        </p:nvSpPr>
        <p:spPr>
          <a:xfrm>
            <a:off x="73056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3" name="Багетная рамка 122"/>
          <p:cNvSpPr/>
          <p:nvPr/>
        </p:nvSpPr>
        <p:spPr>
          <a:xfrm>
            <a:off x="582048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Щ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00086" y="2295209"/>
            <a:ext cx="6819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3. Город</a:t>
            </a:r>
            <a:r>
              <a:rPr lang="ru-RU" sz="3600" dirty="0"/>
              <a:t>, название которого в переводе с </a:t>
            </a:r>
            <a:r>
              <a:rPr lang="ru-RU" sz="3600" dirty="0" err="1"/>
              <a:t>шорского</a:t>
            </a:r>
            <a:r>
              <a:rPr lang="ru-RU" sz="3600" dirty="0"/>
              <a:t> означает «каменный лог» </a:t>
            </a:r>
          </a:p>
        </p:txBody>
      </p:sp>
      <p:sp>
        <p:nvSpPr>
          <p:cNvPr id="125" name="Стрелка вправо 124">
            <a:hlinkClick r:id="rId3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право 125">
            <a:hlinkClick r:id="rId4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9" y="3172372"/>
            <a:ext cx="1955855" cy="3249113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299520" y="1107266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31520" y="1111178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63520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Ш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90502" y="109732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33847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46333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Г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9282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52" name="Picture 2" descr="ÐÐ°ÑÑÐ¸Ð½ÐºÐ¸ Ð¿Ð¾ Ð·Ð°Ð¿ÑÐ¾ÑÑ Ð·Ð½Ð°ÑÐ¾Ðº Ð´Ð¾Ð¼Ð¸Ð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39" grpId="0"/>
      <p:bldP spid="140" grpId="0"/>
      <p:bldP spid="147" grpId="0"/>
      <p:bldP spid="148" grpId="0"/>
      <p:bldP spid="149" grpId="0"/>
      <p:bldP spid="150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520" y="236708"/>
            <a:ext cx="6050357" cy="3860421"/>
            <a:chOff x="299520" y="236708"/>
            <a:chExt cx="6050357" cy="3860421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2029877" y="236708"/>
              <a:ext cx="2160000" cy="3424200"/>
              <a:chOff x="2907720" y="176820"/>
              <a:chExt cx="2160000" cy="3424200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2907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6</a:t>
                </a: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339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3771720" y="176820"/>
                <a:ext cx="1296000" cy="3424200"/>
                <a:chOff x="3771720" y="176820"/>
                <a:chExt cx="1296000" cy="3424200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4203720" y="2737620"/>
                  <a:ext cx="432000" cy="863400"/>
                  <a:chOff x="4203720" y="3169140"/>
                  <a:chExt cx="432000" cy="863400"/>
                </a:xfrm>
              </p:grpSpPr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203720" y="31691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4203720" y="36005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8" name="Группа 67"/>
                <p:cNvGrpSpPr/>
                <p:nvPr/>
              </p:nvGrpSpPr>
              <p:grpSpPr>
                <a:xfrm>
                  <a:off x="3771720" y="176820"/>
                  <a:ext cx="1296000" cy="2587950"/>
                  <a:chOff x="3771720" y="176820"/>
                  <a:chExt cx="1296000" cy="2587950"/>
                </a:xfrm>
              </p:grpSpPr>
              <p:sp>
                <p:nvSpPr>
                  <p:cNvPr id="53" name="Прямоугольник 52"/>
                  <p:cNvSpPr/>
                  <p:nvPr/>
                </p:nvSpPr>
                <p:spPr>
                  <a:xfrm>
                    <a:off x="3771720" y="233139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4203720" y="176820"/>
                    <a:ext cx="864000" cy="2587950"/>
                    <a:chOff x="4203720" y="176820"/>
                    <a:chExt cx="864000" cy="2587950"/>
                  </a:xfrm>
                </p:grpSpPr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203720" y="608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203720" y="176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203720" y="23287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" name="Прямоугольник 29"/>
                    <p:cNvSpPr/>
                    <p:nvPr/>
                  </p:nvSpPr>
                  <p:spPr>
                    <a:xfrm>
                      <a:off x="4203720" y="1904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4203720" y="1040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4203720" y="1472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4635720" y="233277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2" name="TextBox 1"/>
            <p:cNvSpPr txBox="1"/>
            <p:nvPr/>
          </p:nvSpPr>
          <p:spPr>
            <a:xfrm>
              <a:off x="3325877" y="268042"/>
              <a:ext cx="4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Black" panose="020B0A04020102020204" pitchFamily="34" charset="0"/>
                </a:rPr>
                <a:t>П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99520" y="639043"/>
              <a:ext cx="6050357" cy="3458086"/>
              <a:chOff x="299520" y="639043"/>
              <a:chExt cx="6050357" cy="345808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325877" y="366032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461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461877" y="3224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461877" y="2792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461877" y="196046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</a:t>
                </a:r>
                <a:endParaRPr lang="ru-RU" dirty="0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733877" y="1100708"/>
                <a:ext cx="1296000" cy="432000"/>
                <a:chOff x="907920" y="1076220"/>
                <a:chExt cx="1296000" cy="432000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907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1339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1771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ик 36"/>
              <p:cNvSpPr/>
              <p:nvPr/>
            </p:nvSpPr>
            <p:spPr>
              <a:xfrm>
                <a:off x="2893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029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461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189877" y="1975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189877" y="1543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</a:t>
                </a:r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89877" y="1111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4189877" y="679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2</a:t>
                </a:r>
                <a:endParaRPr lang="ru-RU" dirty="0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189877" y="2407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4189877" y="324708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4189877" y="282713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189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Группа 83"/>
              <p:cNvGrpSpPr/>
              <p:nvPr/>
            </p:nvGrpSpPr>
            <p:grpSpPr>
              <a:xfrm>
                <a:off x="4621877" y="1543178"/>
                <a:ext cx="1728000" cy="432000"/>
                <a:chOff x="5817915" y="1561245"/>
                <a:chExt cx="1728000" cy="432000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6681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6249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7113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5817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325877" y="639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О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25877" y="1071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Л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325877" y="151351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Ы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341040" y="193079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С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325877" y="234940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А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325877" y="280035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325877" y="3194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325877" y="363546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189877" y="67459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К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98260" y="111117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Е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189877" y="1528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М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198260" y="1960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202864" y="24015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Р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198260" y="28173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202864" y="321742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189877" y="3626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299520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3</a:t>
                </a:r>
                <a:endParaRPr lang="ru-RU" dirty="0"/>
              </a:p>
            </p:txBody>
          </p:sp>
        </p:grpSp>
      </p:grpSp>
      <p:sp>
        <p:nvSpPr>
          <p:cNvPr id="87" name="Багетная рамка 86"/>
          <p:cNvSpPr/>
          <p:nvPr/>
        </p:nvSpPr>
        <p:spPr>
          <a:xfrm>
            <a:off x="289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51021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658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1" name="Багетная рамка 90"/>
          <p:cNvSpPr/>
          <p:nvPr/>
        </p:nvSpPr>
        <p:spPr>
          <a:xfrm>
            <a:off x="955944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2" name="Багетная рамка 91"/>
          <p:cNvSpPr/>
          <p:nvPr/>
        </p:nvSpPr>
        <p:spPr>
          <a:xfrm>
            <a:off x="1031196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436452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6269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881340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807582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7" name="Багетная рамка 96"/>
          <p:cNvSpPr/>
          <p:nvPr/>
        </p:nvSpPr>
        <p:spPr>
          <a:xfrm>
            <a:off x="73248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583968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1" name="Багетная рамка 100"/>
          <p:cNvSpPr/>
          <p:nvPr/>
        </p:nvSpPr>
        <p:spPr>
          <a:xfrm>
            <a:off x="287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02" name="Багетная рамка 101"/>
          <p:cNvSpPr/>
          <p:nvPr/>
        </p:nvSpPr>
        <p:spPr>
          <a:xfrm>
            <a:off x="50829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656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954024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1029276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434532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36077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879420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805662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0" name="Багетная рамка 109"/>
          <p:cNvSpPr/>
          <p:nvPr/>
        </p:nvSpPr>
        <p:spPr>
          <a:xfrm>
            <a:off x="73056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1" name="Багетная рамка 110"/>
          <p:cNvSpPr/>
          <p:nvPr/>
        </p:nvSpPr>
        <p:spPr>
          <a:xfrm>
            <a:off x="582048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3" name="Багетная рамка 112"/>
          <p:cNvSpPr/>
          <p:nvPr/>
        </p:nvSpPr>
        <p:spPr>
          <a:xfrm>
            <a:off x="287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4" name="Багетная рамка 113"/>
          <p:cNvSpPr/>
          <p:nvPr/>
        </p:nvSpPr>
        <p:spPr>
          <a:xfrm>
            <a:off x="50829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5" name="Багетная рамка 114"/>
          <p:cNvSpPr/>
          <p:nvPr/>
        </p:nvSpPr>
        <p:spPr>
          <a:xfrm>
            <a:off x="656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Ъ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6" name="Багетная рамка 115"/>
          <p:cNvSpPr/>
          <p:nvPr/>
        </p:nvSpPr>
        <p:spPr>
          <a:xfrm>
            <a:off x="954024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7" name="Багетная рамка 116"/>
          <p:cNvSpPr/>
          <p:nvPr/>
        </p:nvSpPr>
        <p:spPr>
          <a:xfrm>
            <a:off x="1029276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8" name="Багетная рамка 117"/>
          <p:cNvSpPr/>
          <p:nvPr/>
        </p:nvSpPr>
        <p:spPr>
          <a:xfrm>
            <a:off x="434532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9" name="Багетная рамка 118"/>
          <p:cNvSpPr/>
          <p:nvPr/>
        </p:nvSpPr>
        <p:spPr>
          <a:xfrm>
            <a:off x="36077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20" name="Багетная рамка 119"/>
          <p:cNvSpPr/>
          <p:nvPr/>
        </p:nvSpPr>
        <p:spPr>
          <a:xfrm>
            <a:off x="879420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1" name="Багетная рамка 120"/>
          <p:cNvSpPr/>
          <p:nvPr/>
        </p:nvSpPr>
        <p:spPr>
          <a:xfrm>
            <a:off x="805662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2" name="Багетная рамка 121"/>
          <p:cNvSpPr/>
          <p:nvPr/>
        </p:nvSpPr>
        <p:spPr>
          <a:xfrm>
            <a:off x="73056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3" name="Багетная рамка 122"/>
          <p:cNvSpPr/>
          <p:nvPr/>
        </p:nvSpPr>
        <p:spPr>
          <a:xfrm>
            <a:off x="582048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Щ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384466" y="2612802"/>
            <a:ext cx="514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4. </a:t>
            </a:r>
            <a:r>
              <a:rPr lang="ru-RU" sz="3600" dirty="0"/>
              <a:t>Город энергетиков</a:t>
            </a:r>
          </a:p>
        </p:txBody>
      </p:sp>
      <p:sp>
        <p:nvSpPr>
          <p:cNvPr id="125" name="Стрелка вправо 124">
            <a:hlinkClick r:id="rId3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право 125">
            <a:hlinkClick r:id="rId4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9" y="3172372"/>
            <a:ext cx="1955855" cy="3249113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299520" y="1107266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31520" y="1111178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63520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Ш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90502" y="109732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33847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46333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Г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9282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27157" y="15268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Ы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082900" y="15268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85877" y="151492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16159" y="1513512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45" name="Picture 2" descr="ÐÐ°ÑÑÐ¸Ð½ÐºÐ¸ Ð¿Ð¾ Ð·Ð°Ð¿ÑÐ¾ÑÑ Ð·Ð½Ð°ÑÐ¾Ðº Ð´Ð¾Ð¼Ð¸Ð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41" grpId="0"/>
      <p:bldP spid="142" grpId="0"/>
      <p:bldP spid="143" grpId="0"/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520" y="236708"/>
            <a:ext cx="6050357" cy="3860421"/>
            <a:chOff x="299520" y="236708"/>
            <a:chExt cx="6050357" cy="3860421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2029877" y="236708"/>
              <a:ext cx="2160000" cy="3424200"/>
              <a:chOff x="2907720" y="176820"/>
              <a:chExt cx="2160000" cy="3424200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2907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6</a:t>
                </a: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339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3771720" y="176820"/>
                <a:ext cx="1296000" cy="3424200"/>
                <a:chOff x="3771720" y="176820"/>
                <a:chExt cx="1296000" cy="3424200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4203720" y="2737620"/>
                  <a:ext cx="432000" cy="863400"/>
                  <a:chOff x="4203720" y="3169140"/>
                  <a:chExt cx="432000" cy="863400"/>
                </a:xfrm>
              </p:grpSpPr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203720" y="31691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4203720" y="36005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8" name="Группа 67"/>
                <p:cNvGrpSpPr/>
                <p:nvPr/>
              </p:nvGrpSpPr>
              <p:grpSpPr>
                <a:xfrm>
                  <a:off x="3771720" y="176820"/>
                  <a:ext cx="1296000" cy="2587950"/>
                  <a:chOff x="3771720" y="176820"/>
                  <a:chExt cx="1296000" cy="2587950"/>
                </a:xfrm>
              </p:grpSpPr>
              <p:sp>
                <p:nvSpPr>
                  <p:cNvPr id="53" name="Прямоугольник 52"/>
                  <p:cNvSpPr/>
                  <p:nvPr/>
                </p:nvSpPr>
                <p:spPr>
                  <a:xfrm>
                    <a:off x="3771720" y="233139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4203720" y="176820"/>
                    <a:ext cx="864000" cy="2587950"/>
                    <a:chOff x="4203720" y="176820"/>
                    <a:chExt cx="864000" cy="2587950"/>
                  </a:xfrm>
                </p:grpSpPr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203720" y="608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203720" y="176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203720" y="23287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" name="Прямоугольник 29"/>
                    <p:cNvSpPr/>
                    <p:nvPr/>
                  </p:nvSpPr>
                  <p:spPr>
                    <a:xfrm>
                      <a:off x="4203720" y="1904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4203720" y="1040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4203720" y="1472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4635720" y="233277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2" name="TextBox 1"/>
            <p:cNvSpPr txBox="1"/>
            <p:nvPr/>
          </p:nvSpPr>
          <p:spPr>
            <a:xfrm>
              <a:off x="3325877" y="268042"/>
              <a:ext cx="4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Black" panose="020B0A04020102020204" pitchFamily="34" charset="0"/>
                </a:rPr>
                <a:t>П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99520" y="639043"/>
              <a:ext cx="6050357" cy="3458086"/>
              <a:chOff x="299520" y="639043"/>
              <a:chExt cx="6050357" cy="345808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325877" y="366032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461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461877" y="3224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461877" y="2792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461877" y="196046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</a:t>
                </a:r>
                <a:endParaRPr lang="ru-RU" dirty="0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733877" y="1100708"/>
                <a:ext cx="1296000" cy="432000"/>
                <a:chOff x="907920" y="1076220"/>
                <a:chExt cx="1296000" cy="432000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907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1339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1771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ик 36"/>
              <p:cNvSpPr/>
              <p:nvPr/>
            </p:nvSpPr>
            <p:spPr>
              <a:xfrm>
                <a:off x="2893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029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461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189877" y="1975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189877" y="1543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</a:t>
                </a:r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89877" y="1111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4189877" y="679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2</a:t>
                </a:r>
                <a:endParaRPr lang="ru-RU" dirty="0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189877" y="2407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4189877" y="324708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4189877" y="282713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189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Группа 83"/>
              <p:cNvGrpSpPr/>
              <p:nvPr/>
            </p:nvGrpSpPr>
            <p:grpSpPr>
              <a:xfrm>
                <a:off x="4621877" y="1543178"/>
                <a:ext cx="1728000" cy="432000"/>
                <a:chOff x="5817915" y="1561245"/>
                <a:chExt cx="1728000" cy="432000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6681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6249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7113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5817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325877" y="639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О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25877" y="1071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Л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325877" y="151351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Ы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341040" y="193079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С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325877" y="234940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А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325877" y="280035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325877" y="3194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325877" y="363546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189877" y="67459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К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98260" y="111117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Е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189877" y="1528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М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198260" y="1960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202864" y="24015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Р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198260" y="28173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202864" y="321742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189877" y="3626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299520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3</a:t>
                </a:r>
                <a:endParaRPr lang="ru-RU" dirty="0"/>
              </a:p>
            </p:txBody>
          </p:sp>
        </p:grpSp>
      </p:grpSp>
      <p:sp>
        <p:nvSpPr>
          <p:cNvPr id="87" name="Багетная рамка 86"/>
          <p:cNvSpPr/>
          <p:nvPr/>
        </p:nvSpPr>
        <p:spPr>
          <a:xfrm>
            <a:off x="289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51021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658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1" name="Багетная рамка 90"/>
          <p:cNvSpPr/>
          <p:nvPr/>
        </p:nvSpPr>
        <p:spPr>
          <a:xfrm>
            <a:off x="955944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2" name="Багетная рамка 91"/>
          <p:cNvSpPr/>
          <p:nvPr/>
        </p:nvSpPr>
        <p:spPr>
          <a:xfrm>
            <a:off x="1031196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436452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6269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881340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807582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7" name="Багетная рамка 96"/>
          <p:cNvSpPr/>
          <p:nvPr/>
        </p:nvSpPr>
        <p:spPr>
          <a:xfrm>
            <a:off x="73248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583968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1" name="Багетная рамка 100"/>
          <p:cNvSpPr/>
          <p:nvPr/>
        </p:nvSpPr>
        <p:spPr>
          <a:xfrm>
            <a:off x="287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02" name="Багетная рамка 101"/>
          <p:cNvSpPr/>
          <p:nvPr/>
        </p:nvSpPr>
        <p:spPr>
          <a:xfrm>
            <a:off x="50829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656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954024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1029276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434532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36077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879420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805662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0" name="Багетная рамка 109"/>
          <p:cNvSpPr/>
          <p:nvPr/>
        </p:nvSpPr>
        <p:spPr>
          <a:xfrm>
            <a:off x="73056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1" name="Багетная рамка 110"/>
          <p:cNvSpPr/>
          <p:nvPr/>
        </p:nvSpPr>
        <p:spPr>
          <a:xfrm>
            <a:off x="582048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3" name="Багетная рамка 112"/>
          <p:cNvSpPr/>
          <p:nvPr/>
        </p:nvSpPr>
        <p:spPr>
          <a:xfrm>
            <a:off x="287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4" name="Багетная рамка 113"/>
          <p:cNvSpPr/>
          <p:nvPr/>
        </p:nvSpPr>
        <p:spPr>
          <a:xfrm>
            <a:off x="50829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5" name="Багетная рамка 114"/>
          <p:cNvSpPr/>
          <p:nvPr/>
        </p:nvSpPr>
        <p:spPr>
          <a:xfrm>
            <a:off x="656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Ъ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6" name="Багетная рамка 115"/>
          <p:cNvSpPr/>
          <p:nvPr/>
        </p:nvSpPr>
        <p:spPr>
          <a:xfrm>
            <a:off x="954024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7" name="Багетная рамка 116"/>
          <p:cNvSpPr/>
          <p:nvPr/>
        </p:nvSpPr>
        <p:spPr>
          <a:xfrm>
            <a:off x="1029276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8" name="Багетная рамка 117"/>
          <p:cNvSpPr/>
          <p:nvPr/>
        </p:nvSpPr>
        <p:spPr>
          <a:xfrm>
            <a:off x="434532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9" name="Багетная рамка 118"/>
          <p:cNvSpPr/>
          <p:nvPr/>
        </p:nvSpPr>
        <p:spPr>
          <a:xfrm>
            <a:off x="36077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20" name="Багетная рамка 119"/>
          <p:cNvSpPr/>
          <p:nvPr/>
        </p:nvSpPr>
        <p:spPr>
          <a:xfrm>
            <a:off x="879420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1" name="Багетная рамка 120"/>
          <p:cNvSpPr/>
          <p:nvPr/>
        </p:nvSpPr>
        <p:spPr>
          <a:xfrm>
            <a:off x="805662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2" name="Багетная рамка 121"/>
          <p:cNvSpPr/>
          <p:nvPr/>
        </p:nvSpPr>
        <p:spPr>
          <a:xfrm>
            <a:off x="73056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3" name="Багетная рамка 122"/>
          <p:cNvSpPr/>
          <p:nvPr/>
        </p:nvSpPr>
        <p:spPr>
          <a:xfrm>
            <a:off x="582048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Щ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15954" y="2349566"/>
            <a:ext cx="664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</a:t>
            </a:r>
            <a:r>
              <a:rPr lang="ru-RU" sz="3600" dirty="0" smtClean="0"/>
              <a:t>. </a:t>
            </a:r>
            <a:r>
              <a:rPr lang="ru-RU" sz="3600" dirty="0"/>
              <a:t>Крупная железнодорожная станция на Транссибирской магистрали</a:t>
            </a:r>
          </a:p>
        </p:txBody>
      </p:sp>
      <p:sp>
        <p:nvSpPr>
          <p:cNvPr id="125" name="Стрелка вправо 124">
            <a:hlinkClick r:id="rId3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право 125">
            <a:hlinkClick r:id="rId4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9" y="3172372"/>
            <a:ext cx="1955855" cy="3249113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299520" y="1107266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31520" y="1111178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63520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Ш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90502" y="109732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33847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46333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Г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9282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27157" y="15268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Ы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082900" y="15268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85877" y="151492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16159" y="1513512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465847" y="194551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465847" y="238860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465847" y="321742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Г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465847" y="281731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Й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460240" y="363065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56" name="Picture 2" descr="ÐÐ°ÑÑÐ¸Ð½ÐºÐ¸ Ð¿Ð¾ Ð·Ð°Ð¿ÑÐ¾ÑÑ Ð·Ð½Ð°ÑÐ¾Ðº Ð´Ð¾Ð¼Ð¸Ð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45" grpId="0"/>
      <p:bldP spid="152" grpId="0"/>
      <p:bldP spid="153" grpId="0"/>
      <p:bldP spid="154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520" y="236708"/>
            <a:ext cx="6050357" cy="3860421"/>
            <a:chOff x="299520" y="236708"/>
            <a:chExt cx="6050357" cy="3860421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2029877" y="236708"/>
              <a:ext cx="2160000" cy="3424200"/>
              <a:chOff x="2907720" y="176820"/>
              <a:chExt cx="2160000" cy="3424200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2907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6</a:t>
                </a: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339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3771720" y="176820"/>
                <a:ext cx="1296000" cy="3424200"/>
                <a:chOff x="3771720" y="176820"/>
                <a:chExt cx="1296000" cy="3424200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4203720" y="2737620"/>
                  <a:ext cx="432000" cy="863400"/>
                  <a:chOff x="4203720" y="3169140"/>
                  <a:chExt cx="432000" cy="863400"/>
                </a:xfrm>
              </p:grpSpPr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203720" y="31691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4203720" y="36005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8" name="Группа 67"/>
                <p:cNvGrpSpPr/>
                <p:nvPr/>
              </p:nvGrpSpPr>
              <p:grpSpPr>
                <a:xfrm>
                  <a:off x="3771720" y="176820"/>
                  <a:ext cx="1296000" cy="2587950"/>
                  <a:chOff x="3771720" y="176820"/>
                  <a:chExt cx="1296000" cy="2587950"/>
                </a:xfrm>
              </p:grpSpPr>
              <p:sp>
                <p:nvSpPr>
                  <p:cNvPr id="53" name="Прямоугольник 52"/>
                  <p:cNvSpPr/>
                  <p:nvPr/>
                </p:nvSpPr>
                <p:spPr>
                  <a:xfrm>
                    <a:off x="3771720" y="233139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4203720" y="176820"/>
                    <a:ext cx="864000" cy="2587950"/>
                    <a:chOff x="4203720" y="176820"/>
                    <a:chExt cx="864000" cy="2587950"/>
                  </a:xfrm>
                </p:grpSpPr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203720" y="608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203720" y="176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203720" y="23287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" name="Прямоугольник 29"/>
                    <p:cNvSpPr/>
                    <p:nvPr/>
                  </p:nvSpPr>
                  <p:spPr>
                    <a:xfrm>
                      <a:off x="4203720" y="1904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4203720" y="1040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4203720" y="1472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4635720" y="233277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2" name="TextBox 1"/>
            <p:cNvSpPr txBox="1"/>
            <p:nvPr/>
          </p:nvSpPr>
          <p:spPr>
            <a:xfrm>
              <a:off x="3325877" y="268042"/>
              <a:ext cx="4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Black" panose="020B0A04020102020204" pitchFamily="34" charset="0"/>
                </a:rPr>
                <a:t>П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99520" y="639043"/>
              <a:ext cx="6050357" cy="3458086"/>
              <a:chOff x="299520" y="639043"/>
              <a:chExt cx="6050357" cy="345808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325877" y="366032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461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461877" y="3224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461877" y="2792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461877" y="196046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</a:t>
                </a:r>
                <a:endParaRPr lang="ru-RU" dirty="0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733877" y="1100708"/>
                <a:ext cx="1296000" cy="432000"/>
                <a:chOff x="907920" y="1076220"/>
                <a:chExt cx="1296000" cy="432000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907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1339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1771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ик 36"/>
              <p:cNvSpPr/>
              <p:nvPr/>
            </p:nvSpPr>
            <p:spPr>
              <a:xfrm>
                <a:off x="2893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029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461877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189877" y="1975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189877" y="1543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</a:t>
                </a:r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89877" y="1111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4189877" y="679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2</a:t>
                </a:r>
                <a:endParaRPr lang="ru-RU" dirty="0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189877" y="240717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4189877" y="324708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4189877" y="2827133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189877" y="36564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Группа 83"/>
              <p:cNvGrpSpPr/>
              <p:nvPr/>
            </p:nvGrpSpPr>
            <p:grpSpPr>
              <a:xfrm>
                <a:off x="4621877" y="1543178"/>
                <a:ext cx="1728000" cy="432000"/>
                <a:chOff x="5817915" y="1561245"/>
                <a:chExt cx="1728000" cy="432000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6681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6249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7113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5817915" y="1561245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325877" y="639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О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25877" y="10710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Л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325877" y="151351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Ы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341040" y="193079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С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325877" y="234940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А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325877" y="280035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325877" y="3194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325877" y="363546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189877" y="67459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К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98260" y="1111178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 Black" panose="020B0A04020102020204" pitchFamily="34" charset="0"/>
                  </a:rPr>
                  <a:t>Е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189877" y="1528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М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198260" y="1960345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Е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202864" y="24015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Р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198260" y="2817314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202864" y="321742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В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189877" y="3626743"/>
                <a:ext cx="43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 Black" panose="020B0A04020102020204" pitchFamily="34" charset="0"/>
                  </a:rPr>
                  <a:t>О</a:t>
                </a:r>
                <a:endParaRPr lang="ru-RU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299520" y="1100708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3</a:t>
                </a:r>
                <a:endParaRPr lang="ru-RU" dirty="0"/>
              </a:p>
            </p:txBody>
          </p:sp>
        </p:grpSp>
      </p:grpSp>
      <p:sp>
        <p:nvSpPr>
          <p:cNvPr id="87" name="Багетная рамка 86"/>
          <p:cNvSpPr/>
          <p:nvPr/>
        </p:nvSpPr>
        <p:spPr>
          <a:xfrm>
            <a:off x="289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51021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658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1" name="Багетная рамка 90"/>
          <p:cNvSpPr/>
          <p:nvPr/>
        </p:nvSpPr>
        <p:spPr>
          <a:xfrm>
            <a:off x="955944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2" name="Багетная рамка 91"/>
          <p:cNvSpPr/>
          <p:nvPr/>
        </p:nvSpPr>
        <p:spPr>
          <a:xfrm>
            <a:off x="1031196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436452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6269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881340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807582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7" name="Багетная рамка 96"/>
          <p:cNvSpPr/>
          <p:nvPr/>
        </p:nvSpPr>
        <p:spPr>
          <a:xfrm>
            <a:off x="73248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583968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1" name="Багетная рамка 100"/>
          <p:cNvSpPr/>
          <p:nvPr/>
        </p:nvSpPr>
        <p:spPr>
          <a:xfrm>
            <a:off x="287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02" name="Багетная рамка 101"/>
          <p:cNvSpPr/>
          <p:nvPr/>
        </p:nvSpPr>
        <p:spPr>
          <a:xfrm>
            <a:off x="50829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656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954024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1029276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434532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36077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879420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805662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0" name="Багетная рамка 109"/>
          <p:cNvSpPr/>
          <p:nvPr/>
        </p:nvSpPr>
        <p:spPr>
          <a:xfrm>
            <a:off x="73056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1" name="Багетная рамка 110"/>
          <p:cNvSpPr/>
          <p:nvPr/>
        </p:nvSpPr>
        <p:spPr>
          <a:xfrm>
            <a:off x="582048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3" name="Багетная рамка 112"/>
          <p:cNvSpPr/>
          <p:nvPr/>
        </p:nvSpPr>
        <p:spPr>
          <a:xfrm>
            <a:off x="287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4" name="Багетная рамка 113"/>
          <p:cNvSpPr/>
          <p:nvPr/>
        </p:nvSpPr>
        <p:spPr>
          <a:xfrm>
            <a:off x="50829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5" name="Багетная рамка 114"/>
          <p:cNvSpPr/>
          <p:nvPr/>
        </p:nvSpPr>
        <p:spPr>
          <a:xfrm>
            <a:off x="656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Ъ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6" name="Багетная рамка 115"/>
          <p:cNvSpPr/>
          <p:nvPr/>
        </p:nvSpPr>
        <p:spPr>
          <a:xfrm>
            <a:off x="954024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7" name="Багетная рамка 116"/>
          <p:cNvSpPr/>
          <p:nvPr/>
        </p:nvSpPr>
        <p:spPr>
          <a:xfrm>
            <a:off x="1029276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8" name="Багетная рамка 117"/>
          <p:cNvSpPr/>
          <p:nvPr/>
        </p:nvSpPr>
        <p:spPr>
          <a:xfrm>
            <a:off x="434532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9" name="Багетная рамка 118"/>
          <p:cNvSpPr/>
          <p:nvPr/>
        </p:nvSpPr>
        <p:spPr>
          <a:xfrm>
            <a:off x="36077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20" name="Багетная рамка 119"/>
          <p:cNvSpPr/>
          <p:nvPr/>
        </p:nvSpPr>
        <p:spPr>
          <a:xfrm>
            <a:off x="879420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1" name="Багетная рамка 120"/>
          <p:cNvSpPr/>
          <p:nvPr/>
        </p:nvSpPr>
        <p:spPr>
          <a:xfrm>
            <a:off x="805662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2" name="Багетная рамка 121"/>
          <p:cNvSpPr/>
          <p:nvPr/>
        </p:nvSpPr>
        <p:spPr>
          <a:xfrm>
            <a:off x="73056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3" name="Багетная рамка 122"/>
          <p:cNvSpPr/>
          <p:nvPr/>
        </p:nvSpPr>
        <p:spPr>
          <a:xfrm>
            <a:off x="582048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Щ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15954" y="2349566"/>
            <a:ext cx="664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6. Город</a:t>
            </a:r>
            <a:r>
              <a:rPr lang="ru-RU" sz="3600" dirty="0"/>
              <a:t>, возле которого расположен святой источник имени Иоанна Крестителя</a:t>
            </a:r>
          </a:p>
        </p:txBody>
      </p:sp>
      <p:sp>
        <p:nvSpPr>
          <p:cNvPr id="125" name="Стрелка вправо 124">
            <a:hlinkClick r:id="rId3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право 125">
            <a:hlinkClick r:id="rId4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9" y="3172372"/>
            <a:ext cx="1955855" cy="3249113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299520" y="1107266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31520" y="1111178"/>
            <a:ext cx="43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63520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Ш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90502" y="109732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33847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46333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Г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92829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27157" y="15268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Ы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082900" y="15268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85877" y="151492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16159" y="1513512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465847" y="194551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465847" y="238860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465847" y="321742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Г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465847" y="281731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Й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460240" y="363065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022502" y="2373775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891040" y="23589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Л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757877" y="2365675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59" name="Picture 2" descr="ÐÐ°ÑÑÐ¸Ð½ÐºÐ¸ Ð¿Ð¾ Ð·Ð°Ð¿ÑÐ¾ÑÑ Ð·Ð½Ð°ÑÐ¾Ðº Ð´Ð¾Ð¼Ð¸Ð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56" grpId="0"/>
      <p:bldP spid="157" grpId="0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95" y="67305"/>
            <a:ext cx="1955855" cy="324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1" y="4190"/>
            <a:ext cx="2258612" cy="3312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4696" y="3490550"/>
            <a:ext cx="475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hlinkClick r:id="rId6" action="ppaction://hlinksldjump"/>
              </a:rPr>
              <a:t>Природа Кузбасса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" y="2947996"/>
            <a:ext cx="1969982" cy="3142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92" y="2655095"/>
            <a:ext cx="2345943" cy="3434223"/>
          </a:xfrm>
          <a:prstGeom prst="rect">
            <a:avLst/>
          </a:prstGeom>
        </p:spPr>
      </p:pic>
      <p:sp>
        <p:nvSpPr>
          <p:cNvPr id="3" name="Выгнутая вверх стрелка 2"/>
          <p:cNvSpPr/>
          <p:nvPr/>
        </p:nvSpPr>
        <p:spPr>
          <a:xfrm rot="19513750">
            <a:off x="4710417" y="1077741"/>
            <a:ext cx="1994701" cy="920646"/>
          </a:xfrm>
          <a:prstGeom prst="curvedDownArrow">
            <a:avLst>
              <a:gd name="adj1" fmla="val 25000"/>
              <a:gd name="adj2" fmla="val 50000"/>
              <a:gd name="adj3" fmla="val 357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ÐÐ°ÑÑÐ¸Ð½ÐºÐ¸ Ð¿Ð¾ Ð·Ð°Ð¿ÑÐ¾ÑÑ Ð·Ð½Ð°ÑÐ¾Ðº Ð´Ð¾Ð¼Ð¸Ðº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10668000" y="5676402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48</a:t>
            </a:r>
            <a:endParaRPr lang="ru-RU" sz="32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567640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41</a:t>
            </a:r>
            <a:endParaRPr lang="ru-RU" sz="3200" b="1" dirty="0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-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48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144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20000" y="-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668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113607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4800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96000" y="113606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13</a:t>
            </a:r>
            <a:endParaRPr lang="ru-RU" sz="32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2000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144000" y="113606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</a:t>
            </a:r>
            <a:endParaRPr lang="ru-RU" sz="3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668000" y="1136067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16</a:t>
            </a:r>
            <a:endParaRPr lang="ru-RU" sz="3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17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24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</a:t>
            </a:r>
            <a:endParaRPr lang="ru-RU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048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19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96000" y="227213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21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620000" y="2272135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22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144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23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668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24</a:t>
            </a:r>
            <a:endParaRPr lang="ru-RU" sz="32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57200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28</a:t>
            </a:r>
            <a:endParaRPr lang="ru-RU" sz="32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048000" y="340820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27</a:t>
            </a:r>
            <a:endParaRPr lang="ru-RU" sz="32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52400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26</a:t>
            </a:r>
            <a:endParaRPr lang="ru-RU" sz="32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25</a:t>
            </a:r>
            <a:endParaRPr lang="ru-RU" sz="32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09600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29</a:t>
            </a:r>
            <a:endParaRPr lang="ru-RU" sz="32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620000" y="340425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048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35</a:t>
            </a:r>
            <a:endParaRPr lang="ru-RU" sz="32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454032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33</a:t>
            </a:r>
            <a:endParaRPr lang="ru-RU" sz="32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9144000" y="340425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31</a:t>
            </a:r>
            <a:endParaRPr lang="ru-RU" sz="32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668000" y="3404257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32</a:t>
            </a:r>
            <a:endParaRPr lang="ru-RU" sz="32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524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34</a:t>
            </a:r>
            <a:endParaRPr lang="ru-RU" sz="32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36</a:t>
            </a:r>
            <a:endParaRPr lang="ru-RU" sz="32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096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37</a:t>
            </a:r>
            <a:endParaRPr lang="ru-RU" sz="32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620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38</a:t>
            </a:r>
            <a:endParaRPr lang="ru-RU" sz="32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9144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39</a:t>
            </a:r>
            <a:endParaRPr lang="ru-RU" sz="32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0668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524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42</a:t>
            </a:r>
            <a:endParaRPr lang="ru-RU" sz="32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048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43</a:t>
            </a:r>
            <a:endParaRPr lang="ru-RU" sz="32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572000" y="5676403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44</a:t>
            </a:r>
            <a:endParaRPr lang="ru-RU" sz="32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096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45</a:t>
            </a:r>
            <a:endParaRPr lang="ru-RU" sz="32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7620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46</a:t>
            </a:r>
            <a:endParaRPr lang="ru-RU" sz="32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9144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88" grpId="0" animBg="1"/>
      <p:bldP spid="8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10668000" y="5676402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48</a:t>
            </a:r>
            <a:endParaRPr lang="ru-RU" sz="32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567640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41</a:t>
            </a:r>
            <a:endParaRPr lang="ru-RU" sz="3200" b="1" dirty="0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-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48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144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20000" y="-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668000" y="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1136070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4800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96000" y="113606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13</a:t>
            </a:r>
            <a:endParaRPr lang="ru-RU" sz="32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20000" y="1136073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144000" y="113606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</a:t>
            </a:r>
            <a:endParaRPr lang="ru-RU" sz="3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668000" y="1136067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16</a:t>
            </a:r>
            <a:endParaRPr lang="ru-RU" sz="3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17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24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</a:t>
            </a:r>
            <a:endParaRPr lang="ru-RU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048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19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96000" y="227213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21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620000" y="2272135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22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144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23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668000" y="2272146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24</a:t>
            </a:r>
            <a:endParaRPr lang="ru-RU" sz="32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57200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28</a:t>
            </a:r>
            <a:endParaRPr lang="ru-RU" sz="32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048000" y="340820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27</a:t>
            </a:r>
            <a:endParaRPr lang="ru-RU" sz="32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52400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26</a:t>
            </a:r>
            <a:endParaRPr lang="ru-RU" sz="32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25</a:t>
            </a:r>
            <a:endParaRPr lang="ru-RU" sz="32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096000" y="340821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29</a:t>
            </a:r>
            <a:endParaRPr lang="ru-RU" sz="32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620000" y="3404259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048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35</a:t>
            </a:r>
            <a:endParaRPr lang="ru-RU" sz="32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454032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33</a:t>
            </a:r>
            <a:endParaRPr lang="ru-RU" sz="32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9144000" y="3404258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31</a:t>
            </a:r>
            <a:endParaRPr lang="ru-RU" sz="32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668000" y="3404257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32</a:t>
            </a:r>
            <a:endParaRPr lang="ru-RU" sz="32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524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34</a:t>
            </a:r>
            <a:endParaRPr lang="ru-RU" sz="32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36</a:t>
            </a:r>
            <a:endParaRPr lang="ru-RU" sz="32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096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37</a:t>
            </a:r>
            <a:endParaRPr lang="ru-RU" sz="32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620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38</a:t>
            </a:r>
            <a:endParaRPr lang="ru-RU" sz="32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9144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39</a:t>
            </a:r>
            <a:endParaRPr lang="ru-RU" sz="32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0668000" y="4544292"/>
            <a:ext cx="1524000" cy="1136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524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42</a:t>
            </a:r>
            <a:endParaRPr lang="ru-RU" sz="32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048000" y="5680364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43</a:t>
            </a:r>
            <a:endParaRPr lang="ru-RU" sz="32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572000" y="5676403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44</a:t>
            </a:r>
            <a:endParaRPr lang="ru-RU" sz="32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096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45</a:t>
            </a:r>
            <a:endParaRPr lang="ru-RU" sz="32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7620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46</a:t>
            </a:r>
            <a:endParaRPr lang="ru-RU" sz="32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9144000" y="5680365"/>
            <a:ext cx="1524000" cy="1177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24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88" grpId="0" animBg="1"/>
      <p:bldP spid="8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95" y="67305"/>
            <a:ext cx="1955855" cy="324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1" y="4190"/>
            <a:ext cx="2258612" cy="3312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4696" y="3490550"/>
            <a:ext cx="5122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hlinkClick r:id="rId6" action="ppaction://hlinksldjump"/>
              </a:rPr>
              <a:t>Культура Кузбасса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" y="2947996"/>
            <a:ext cx="1969982" cy="3142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92" y="2655095"/>
            <a:ext cx="2345943" cy="3434223"/>
          </a:xfrm>
          <a:prstGeom prst="rect">
            <a:avLst/>
          </a:prstGeom>
        </p:spPr>
      </p:pic>
      <p:sp>
        <p:nvSpPr>
          <p:cNvPr id="3" name="Выгнутая вверх стрелка 2"/>
          <p:cNvSpPr/>
          <p:nvPr/>
        </p:nvSpPr>
        <p:spPr>
          <a:xfrm rot="2748203">
            <a:off x="8645106" y="1247861"/>
            <a:ext cx="1994701" cy="920646"/>
          </a:xfrm>
          <a:prstGeom prst="curvedDownArrow">
            <a:avLst>
              <a:gd name="adj1" fmla="val 25000"/>
              <a:gd name="adj2" fmla="val 50000"/>
              <a:gd name="adj3" fmla="val 357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ÐÐ°ÑÑÐ¸Ð½ÐºÐ¸ Ð¿Ð¾ Ð·Ð°Ð¿ÑÐ¾ÑÑ Ð·Ð½Ð°ÑÐ¾Ðº Ð´Ð¾Ð¼Ð¸Ðº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219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324001"/>
                <a:gridCol w="2402153"/>
                <a:gridCol w="2367506"/>
                <a:gridCol w="209834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ru-RU" sz="6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Литература</a:t>
                      </a:r>
                      <a:endParaRPr lang="ru-RU" sz="60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u="none" dirty="0" smtClean="0">
                          <a:hlinkClick r:id="rId5" action="ppaction://hlinksldjump"/>
                        </a:rPr>
                        <a:t>200</a:t>
                      </a:r>
                      <a:endParaRPr lang="ru-RU" sz="60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6" action="ppaction://hlinksldjump"/>
                        </a:rPr>
                        <a:t>400</a:t>
                      </a:r>
                      <a:endParaRPr lang="ru-RU" sz="6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7" action="ppaction://hlinksldjump"/>
                        </a:rPr>
                        <a:t>600</a:t>
                      </a:r>
                      <a:endParaRPr lang="ru-RU" sz="6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ru-RU" sz="6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Известные люди</a:t>
                      </a:r>
                      <a:endParaRPr lang="ru-RU" sz="60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8" action="ppaction://hlinksldjump"/>
                        </a:rPr>
                        <a:t>200</a:t>
                      </a:r>
                      <a:endParaRPr lang="ru-RU" sz="60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9" action="ppaction://hlinksldjump"/>
                        </a:rPr>
                        <a:t>400</a:t>
                      </a:r>
                      <a:endParaRPr lang="ru-RU" sz="60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10" action="ppaction://hlinksldjump"/>
                        </a:rPr>
                        <a:t>600</a:t>
                      </a:r>
                      <a:endParaRPr lang="ru-RU" sz="60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трелка вправо 4">
            <a:hlinkClick r:id="rId11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12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4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1001" y="177054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Литература</a:t>
            </a:r>
            <a:r>
              <a:rPr lang="en-US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873" y="3006436"/>
            <a:ext cx="7046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Русский советский писатель и поэт, </a:t>
            </a:r>
          </a:p>
          <a:p>
            <a:pPr algn="ctr"/>
            <a:r>
              <a:rPr lang="ru-RU" sz="3200" dirty="0" smtClean="0"/>
              <a:t>чье имя носит </a:t>
            </a:r>
          </a:p>
          <a:p>
            <a:pPr algn="ctr"/>
            <a:r>
              <a:rPr lang="ru-RU" sz="3200" dirty="0" smtClean="0"/>
              <a:t>Областная научная библиотека</a:t>
            </a:r>
            <a:endParaRPr lang="ru-RU" sz="3200" dirty="0"/>
          </a:p>
        </p:txBody>
      </p:sp>
      <p:pic>
        <p:nvPicPr>
          <p:cNvPr id="6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8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114472" y="332510"/>
            <a:ext cx="9985492" cy="4364181"/>
          </a:xfrm>
          <a:prstGeom prst="cloudCallout">
            <a:avLst>
              <a:gd name="adj1" fmla="val 48190"/>
              <a:gd name="adj2" fmla="val 45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Здравствуйте, дорогие ребята! Предлагаю вам совершить путешествие по нашему родному краю! Для </a:t>
            </a:r>
            <a:r>
              <a:rPr lang="ru-RU" sz="2400" dirty="0">
                <a:solidFill>
                  <a:schemeClr val="bg1"/>
                </a:solidFill>
              </a:rPr>
              <a:t>этого нужно разделиться на </a:t>
            </a:r>
            <a:r>
              <a:rPr lang="ru-RU" sz="2400" dirty="0" smtClean="0">
                <a:solidFill>
                  <a:schemeClr val="bg1"/>
                </a:solidFill>
              </a:rPr>
              <a:t>команды </a:t>
            </a:r>
            <a:r>
              <a:rPr lang="ru-RU" sz="2400" dirty="0">
                <a:solidFill>
                  <a:schemeClr val="bg1"/>
                </a:solidFill>
              </a:rPr>
              <a:t>и выполнить </a:t>
            </a:r>
            <a:r>
              <a:rPr lang="ru-RU" sz="2400" dirty="0" smtClean="0">
                <a:solidFill>
                  <a:schemeClr val="bg1"/>
                </a:solidFill>
              </a:rPr>
              <a:t>задания, </a:t>
            </a:r>
            <a:r>
              <a:rPr lang="ru-RU" sz="2400" dirty="0">
                <a:solidFill>
                  <a:schemeClr val="bg1"/>
                </a:solidFill>
              </a:rPr>
              <a:t>которые встретятся на нашем пути. За каждый правильный ответ команда получает </a:t>
            </a:r>
            <a:r>
              <a:rPr lang="ru-RU" sz="2400" dirty="0" smtClean="0">
                <a:solidFill>
                  <a:schemeClr val="bg1"/>
                </a:solidFill>
              </a:rPr>
              <a:t>баллы.</a:t>
            </a:r>
            <a:endParaRPr lang="ru-RU" sz="2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Желаю удачи</a:t>
            </a:r>
            <a:r>
              <a:rPr lang="ru-RU" sz="2000" b="1" dirty="0">
                <a:solidFill>
                  <a:srgbClr val="0070C0"/>
                </a:solidFill>
              </a:rPr>
              <a:t>!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5560" y="3143250"/>
            <a:ext cx="2764616" cy="3467100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Ð·Ð½Ð°ÑÐ¾Ðº Ð´Ð¾Ð¼Ð¸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·Ð½Ð°ÑÐ¾Ðº Ð´Ð¾Ð¼Ð¸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11109960" y="6453447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9449" y="4069773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Василий Дмитриевич Федорович</a:t>
            </a:r>
            <a: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Литература</a:t>
            </a:r>
            <a:r>
              <a:rPr lang="en-US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админ\Desktop\Мамина учеба\Федоров_Василий_Дмитриеви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183573"/>
            <a:ext cx="3035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3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1001" y="177054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Литература</a:t>
            </a:r>
            <a:r>
              <a:rPr lang="en-US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873" y="3006436"/>
            <a:ext cx="704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Детский кузбасский поэт</a:t>
            </a:r>
            <a:endParaRPr lang="ru-RU" sz="3200" dirty="0"/>
          </a:p>
        </p:txBody>
      </p:sp>
      <p:pic>
        <p:nvPicPr>
          <p:cNvPr id="6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8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4053888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 Михайлович </a:t>
            </a:r>
            <a:r>
              <a:rPr lang="ru-RU" sz="3500" b="1" cap="none" dirty="0" err="1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Береснев</a:t>
            </a:r>
            <a: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Литература</a:t>
            </a:r>
            <a:r>
              <a:rPr lang="en-US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:\Users\админ\Desktop\Мамина учеба\бересне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18" y="346364"/>
            <a:ext cx="265356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3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1001" y="177054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Литература</a:t>
            </a:r>
            <a:r>
              <a:rPr lang="en-US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872" y="2701636"/>
            <a:ext cx="7046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Автор </a:t>
            </a:r>
            <a:r>
              <a:rPr lang="ru-RU" sz="3200" dirty="0"/>
              <a:t>многих книг: повестей «Живая сила», «Шуми, тайга, шуми», «Серебряные рельсы», «Здравствуйте, мама!», «Про Клаву Иванову», «Над уровнем моря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6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7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4026672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Владимир Алексеевич </a:t>
            </a:r>
            <a:r>
              <a:rPr lang="ru-RU" sz="3500" b="1" cap="none" dirty="0" err="1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Чивилихин</a:t>
            </a:r>
            <a: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Литература</a:t>
            </a:r>
            <a:r>
              <a:rPr lang="en-US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C:\Users\админ\Desktop\Мамина учеба\чивилих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77" y="265834"/>
            <a:ext cx="3030803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1001" y="177054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Известные люди</a:t>
            </a:r>
            <a:r>
              <a:rPr lang="en-US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873" y="3006436"/>
            <a:ext cx="7046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Самый известный кузбасский космонавт</a:t>
            </a:r>
            <a:endParaRPr lang="ru-RU" sz="3200" dirty="0"/>
          </a:p>
        </p:txBody>
      </p:sp>
      <p:pic>
        <p:nvPicPr>
          <p:cNvPr id="6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3523" y="3943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Алексей Архипович Леонов</a:t>
            </a:r>
            <a: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Известные люди</a:t>
            </a:r>
            <a:r>
              <a:rPr lang="en-US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ÐÐ°ÑÑÐ¸Ð½ÐºÐ¸ Ð¿Ð¾ Ð·Ð°Ð¿ÑÐ¾ÑÑ Ð»ÐµÐ¾Ð½Ð¾Ð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71" y="233074"/>
            <a:ext cx="2976155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1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1001" y="177054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Известные люди</a:t>
            </a:r>
            <a:r>
              <a:rPr lang="en-US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873" y="3006436"/>
            <a:ext cx="7046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Основатель Кузбасской </a:t>
            </a:r>
            <a:r>
              <a:rPr lang="ru-RU" sz="3200" dirty="0" smtClean="0"/>
              <a:t>хирургии. Его имя носит одна из больниц Кемерово</a:t>
            </a:r>
            <a:r>
              <a:rPr lang="ru-RU" sz="3200" dirty="0"/>
              <a:t> </a:t>
            </a:r>
          </a:p>
        </p:txBody>
      </p:sp>
      <p:pic>
        <p:nvPicPr>
          <p:cNvPr id="6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3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4250" y="413750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Михаил Алексеевич </a:t>
            </a:r>
            <a:r>
              <a:rPr lang="ru-RU" sz="3500" b="1" cap="none" dirty="0" err="1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Подгорбунский</a:t>
            </a:r>
            <a: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Известные люди</a:t>
            </a:r>
            <a:r>
              <a:rPr lang="en-US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56" y="315192"/>
            <a:ext cx="2995899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1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1001" y="177054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Известные люди</a:t>
            </a:r>
            <a:r>
              <a:rPr lang="en-US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873" y="2881745"/>
            <a:ext cx="7046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Двукратная Олимпийская чемпионка</a:t>
            </a:r>
          </a:p>
          <a:p>
            <a:pPr algn="ctr"/>
            <a:r>
              <a:rPr lang="ru-RU" sz="3200" dirty="0"/>
              <a:t>(1976 и 1980), двукратная чемпионка мира (1978 и 1981),</a:t>
            </a:r>
            <a:r>
              <a:rPr lang="ru-RU" sz="3200" b="1" dirty="0"/>
              <a:t> </a:t>
            </a:r>
            <a:r>
              <a:rPr lang="ru-RU" sz="3200" dirty="0"/>
              <a:t>чемпионка </a:t>
            </a:r>
            <a:r>
              <a:rPr lang="ru-RU" sz="3200" dirty="0" smtClean="0"/>
              <a:t>Европы по спортивной гимнастики</a:t>
            </a:r>
            <a:endParaRPr lang="ru-RU" sz="3200" dirty="0"/>
          </a:p>
        </p:txBody>
      </p:sp>
      <p:pic>
        <p:nvPicPr>
          <p:cNvPr id="6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0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95" y="67305"/>
            <a:ext cx="1955855" cy="324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1" y="4190"/>
            <a:ext cx="2258612" cy="3312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4696" y="3490550"/>
            <a:ext cx="475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hlinkClick r:id="rId6" action="ppaction://hlinksldjump"/>
              </a:rPr>
              <a:t>История Кузбасса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" y="2947996"/>
            <a:ext cx="1969982" cy="3142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92" y="2655095"/>
            <a:ext cx="2345943" cy="3434223"/>
          </a:xfrm>
          <a:prstGeom prst="rect">
            <a:avLst/>
          </a:prstGeom>
        </p:spPr>
      </p:pic>
      <p:pic>
        <p:nvPicPr>
          <p:cNvPr id="8194" name="Picture 2" descr="ÐÐ°ÑÑÐ¸Ð½ÐºÐ¸ Ð¿Ð¾ Ð·Ð°Ð¿ÑÐ¾ÑÑ Ð·Ð½Ð°ÑÐ¾Ðº Ð´Ð¾Ð¼Ð¸Ðº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1231" y="401281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Мария Евгеньевна Филатова</a:t>
            </a:r>
            <a: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Известные люди</a:t>
            </a:r>
            <a:r>
              <a:rPr lang="en-US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 descr="ÐÐ°ÑÑÐ¸Ð½ÐºÐ¸ Ð¿Ð¾ Ð·Ð°Ð¿ÑÐ¾ÑÑ ÑÐ¸Ð»Ð°ÑÐ¾Ð²Ð° Ð¼Ð°ÑÐ¸Ñ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28794"/>
          <a:stretch/>
        </p:blipFill>
        <p:spPr bwMode="auto">
          <a:xfrm>
            <a:off x="8063339" y="429492"/>
            <a:ext cx="3142287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·Ð½Ð°ÑÐ¾Ðº Ð´Ð¾Ð¼Ð¸Ð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6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95" y="67305"/>
            <a:ext cx="1955855" cy="324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1" y="4190"/>
            <a:ext cx="2258612" cy="3312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4696" y="3490550"/>
            <a:ext cx="5122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Поздравляем!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" y="2947996"/>
            <a:ext cx="1969982" cy="3142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92" y="2655095"/>
            <a:ext cx="2345943" cy="3434223"/>
          </a:xfrm>
          <a:prstGeom prst="rect">
            <a:avLst/>
          </a:prstGeom>
        </p:spPr>
      </p:pic>
      <p:sp>
        <p:nvSpPr>
          <p:cNvPr id="13" name="Стрелка вправо 12">
            <a:hlinkClick r:id="rId8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ÐÐ°ÑÑÐ¸Ð½ÐºÐ¸ Ð¿Ð¾ Ð·Ð°Ð¿ÑÐ¾ÑÑ Ð·Ð½Ð°ÑÐ¾Ðº Ð´Ð¾Ð¼Ð¸Ðº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6150" y="540506"/>
            <a:ext cx="870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В каком году образована Кемеровская область?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487" y="4032097"/>
            <a:ext cx="211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1943 год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29489" y="2539484"/>
            <a:ext cx="211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1945 год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29487" y="5524710"/>
            <a:ext cx="211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1947 год</a:t>
            </a:r>
            <a:endParaRPr lang="ru-RU" sz="4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94" y="3385810"/>
            <a:ext cx="1861297" cy="2000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78" y="2146687"/>
            <a:ext cx="1509713" cy="1493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78" y="5131913"/>
            <a:ext cx="1509713" cy="14934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7" y="161480"/>
            <a:ext cx="4108698" cy="6553200"/>
          </a:xfrm>
          <a:prstGeom prst="rect">
            <a:avLst/>
          </a:prstGeom>
        </p:spPr>
      </p:pic>
      <p:sp>
        <p:nvSpPr>
          <p:cNvPr id="18" name="Стрелка вправо 17">
            <a:hlinkClick r:id="rId6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7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ÐÐ°ÑÑÐ¸Ð½ÐºÐ¸ Ð¿Ð¾ Ð·Ð°Ð¿ÑÐ¾ÑÑ Ð·Ð½Ð°ÑÐ¾Ðº Ð´Ð¾Ð¼Ð¸Ðº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6150" y="540506"/>
            <a:ext cx="870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Как назывался город Кемерово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до </a:t>
            </a:r>
            <a:r>
              <a:rPr lang="ru-RU" sz="4000" b="1" dirty="0"/>
              <a:t>1943 года?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29487" y="4032097"/>
            <a:ext cx="299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Щегловский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29489" y="2539484"/>
            <a:ext cx="248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Щегловск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29487" y="5524710"/>
            <a:ext cx="211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Щеглов</a:t>
            </a:r>
            <a:endParaRPr lang="ru-RU" sz="4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31" y="1893197"/>
            <a:ext cx="1861297" cy="2000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78" y="3574715"/>
            <a:ext cx="1509713" cy="1493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78" y="5131913"/>
            <a:ext cx="1509713" cy="14934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7" y="161480"/>
            <a:ext cx="4108698" cy="6553200"/>
          </a:xfrm>
          <a:prstGeom prst="rect">
            <a:avLst/>
          </a:prstGeom>
        </p:spPr>
      </p:pic>
      <p:sp>
        <p:nvSpPr>
          <p:cNvPr id="18" name="Стрелка вправо 17">
            <a:hlinkClick r:id="rId6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7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ÐÐ°ÑÑÐ¸Ð½ÐºÐ¸ Ð¿Ð¾ Ð·Ð°Ð¿ÑÐ¾ÑÑ Ð·Ð½Ð°ÑÐ¾Ðº Ð´Ð¾Ð¼Ð¸Ðº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6150" y="207695"/>
            <a:ext cx="870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Кто </a:t>
            </a:r>
            <a:r>
              <a:rPr lang="ru-RU" sz="4000" b="1" dirty="0" smtClean="0"/>
              <a:t>открыл </a:t>
            </a:r>
            <a:r>
              <a:rPr lang="ru-RU" sz="4000" b="1" dirty="0"/>
              <a:t>на территории Кемеровской области </a:t>
            </a:r>
          </a:p>
          <a:p>
            <a:pPr algn="ctr"/>
            <a:r>
              <a:rPr lang="ru-RU" sz="4000" b="1" dirty="0" smtClean="0"/>
              <a:t>месторождения </a:t>
            </a:r>
            <a:r>
              <a:rPr lang="ru-RU" sz="4000" b="1" dirty="0"/>
              <a:t>угля?</a:t>
            </a:r>
            <a:r>
              <a:rPr lang="ru-RU" b="1" dirty="0"/>
              <a:t> 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4585" y="4032097"/>
            <a:ext cx="432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Михайло Волков 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24585" y="2481947"/>
            <a:ext cx="321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Петр Чихачев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24585" y="5582247"/>
            <a:ext cx="407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Д. </a:t>
            </a:r>
            <a:r>
              <a:rPr lang="ru-RU" sz="4000" b="1" dirty="0" err="1" smtClean="0"/>
              <a:t>Мессершмидт</a:t>
            </a:r>
            <a:endParaRPr lang="ru-RU" sz="4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01" y="3385810"/>
            <a:ext cx="1861297" cy="2000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92" y="1972907"/>
            <a:ext cx="1509713" cy="1493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37" y="5131913"/>
            <a:ext cx="1509713" cy="14934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7" y="161480"/>
            <a:ext cx="4108698" cy="6553200"/>
          </a:xfrm>
          <a:prstGeom prst="rect">
            <a:avLst/>
          </a:prstGeom>
        </p:spPr>
      </p:pic>
      <p:sp>
        <p:nvSpPr>
          <p:cNvPr id="18" name="Стрелка вправо 17">
            <a:hlinkClick r:id="rId6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7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ÐÐ°ÑÑÐ¸Ð½ÐºÐ¸ Ð¿Ð¾ Ð·Ð°Ð¿ÑÐ¾ÑÑ Ð·Ð½Ð°ÑÐ¾Ðº Ð´Ð¾Ð¼Ð¸Ðº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95" y="67305"/>
            <a:ext cx="1955855" cy="324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1" y="4190"/>
            <a:ext cx="2258612" cy="3312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4696" y="3490550"/>
            <a:ext cx="475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hlinkClick r:id="rId6" action="ppaction://hlinksldjump"/>
              </a:rPr>
              <a:t>Города Кузбасса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" y="2947996"/>
            <a:ext cx="1969982" cy="3142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92" y="2655095"/>
            <a:ext cx="2345943" cy="3434223"/>
          </a:xfrm>
          <a:prstGeom prst="rect">
            <a:avLst/>
          </a:prstGeom>
        </p:spPr>
      </p:pic>
      <p:sp>
        <p:nvSpPr>
          <p:cNvPr id="3" name="Выгнутая вверх стрелка 2"/>
          <p:cNvSpPr/>
          <p:nvPr/>
        </p:nvSpPr>
        <p:spPr>
          <a:xfrm rot="18683520">
            <a:off x="888119" y="1297028"/>
            <a:ext cx="2308891" cy="920646"/>
          </a:xfrm>
          <a:prstGeom prst="curvedDownArrow">
            <a:avLst>
              <a:gd name="adj1" fmla="val 25000"/>
              <a:gd name="adj2" fmla="val 50000"/>
              <a:gd name="adj3" fmla="val 357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ÐÐ°ÑÑÐ¸Ð½ÐºÐ¸ Ð¿Ð¾ Ð·Ð°Ð¿ÑÐ¾ÑÑ Ð·Ð½Ð°ÑÐ¾Ðº Ð´Ð¾Ð¼Ð¸Ðº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Багетная рамка 86"/>
          <p:cNvSpPr/>
          <p:nvPr/>
        </p:nvSpPr>
        <p:spPr>
          <a:xfrm>
            <a:off x="289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51021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658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1" name="Багетная рамка 90"/>
          <p:cNvSpPr/>
          <p:nvPr/>
        </p:nvSpPr>
        <p:spPr>
          <a:xfrm>
            <a:off x="955944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2" name="Багетная рамка 91"/>
          <p:cNvSpPr/>
          <p:nvPr/>
        </p:nvSpPr>
        <p:spPr>
          <a:xfrm>
            <a:off x="1031196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436452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6269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881340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807582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7" name="Багетная рамка 96"/>
          <p:cNvSpPr/>
          <p:nvPr/>
        </p:nvSpPr>
        <p:spPr>
          <a:xfrm>
            <a:off x="73248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583968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1" name="Багетная рамка 100"/>
          <p:cNvSpPr/>
          <p:nvPr/>
        </p:nvSpPr>
        <p:spPr>
          <a:xfrm>
            <a:off x="287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02" name="Багетная рамка 101"/>
          <p:cNvSpPr/>
          <p:nvPr/>
        </p:nvSpPr>
        <p:spPr>
          <a:xfrm>
            <a:off x="50829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656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954024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1029276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434532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36077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879420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805662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0" name="Багетная рамка 109"/>
          <p:cNvSpPr/>
          <p:nvPr/>
        </p:nvSpPr>
        <p:spPr>
          <a:xfrm>
            <a:off x="73056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1" name="Багетная рамка 110"/>
          <p:cNvSpPr/>
          <p:nvPr/>
        </p:nvSpPr>
        <p:spPr>
          <a:xfrm>
            <a:off x="582048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3" name="Багетная рамка 112"/>
          <p:cNvSpPr/>
          <p:nvPr/>
        </p:nvSpPr>
        <p:spPr>
          <a:xfrm>
            <a:off x="287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4" name="Багетная рамка 113"/>
          <p:cNvSpPr/>
          <p:nvPr/>
        </p:nvSpPr>
        <p:spPr>
          <a:xfrm>
            <a:off x="50829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5" name="Багетная рамка 114"/>
          <p:cNvSpPr/>
          <p:nvPr/>
        </p:nvSpPr>
        <p:spPr>
          <a:xfrm>
            <a:off x="656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Ъ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6" name="Багетная рамка 115"/>
          <p:cNvSpPr/>
          <p:nvPr/>
        </p:nvSpPr>
        <p:spPr>
          <a:xfrm>
            <a:off x="954024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7" name="Багетная рамка 116"/>
          <p:cNvSpPr/>
          <p:nvPr/>
        </p:nvSpPr>
        <p:spPr>
          <a:xfrm>
            <a:off x="1029276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8" name="Багетная рамка 117"/>
          <p:cNvSpPr/>
          <p:nvPr/>
        </p:nvSpPr>
        <p:spPr>
          <a:xfrm>
            <a:off x="434532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9" name="Багетная рамка 118"/>
          <p:cNvSpPr/>
          <p:nvPr/>
        </p:nvSpPr>
        <p:spPr>
          <a:xfrm>
            <a:off x="36077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20" name="Багетная рамка 119"/>
          <p:cNvSpPr/>
          <p:nvPr/>
        </p:nvSpPr>
        <p:spPr>
          <a:xfrm>
            <a:off x="879420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1" name="Багетная рамка 120"/>
          <p:cNvSpPr/>
          <p:nvPr/>
        </p:nvSpPr>
        <p:spPr>
          <a:xfrm>
            <a:off x="805662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2" name="Багетная рамка 121"/>
          <p:cNvSpPr/>
          <p:nvPr/>
        </p:nvSpPr>
        <p:spPr>
          <a:xfrm>
            <a:off x="73056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3" name="Багетная рамка 122"/>
          <p:cNvSpPr/>
          <p:nvPr/>
        </p:nvSpPr>
        <p:spPr>
          <a:xfrm>
            <a:off x="582048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Щ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73208" y="2685242"/>
            <a:ext cx="683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Самый молодой город Кузбасса</a:t>
            </a:r>
          </a:p>
        </p:txBody>
      </p:sp>
      <p:sp>
        <p:nvSpPr>
          <p:cNvPr id="125" name="Стрелка вправо 124">
            <a:hlinkClick r:id="rId3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право 125">
            <a:hlinkClick r:id="rId4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" y="3129751"/>
            <a:ext cx="1955855" cy="324911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325877" y="3660323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461877" y="365640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461877" y="322440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461877" y="279240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461877" y="1960463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733877" y="236708"/>
            <a:ext cx="3456000" cy="3424200"/>
            <a:chOff x="1611720" y="176820"/>
            <a:chExt cx="3456000" cy="342420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611720" y="1040820"/>
              <a:ext cx="2592000" cy="432000"/>
              <a:chOff x="1611720" y="1040820"/>
              <a:chExt cx="2592000" cy="432000"/>
            </a:xfrm>
          </p:grpSpPr>
          <p:grpSp>
            <p:nvGrpSpPr>
              <p:cNvPr id="62" name="Группа 61"/>
              <p:cNvGrpSpPr/>
              <p:nvPr/>
            </p:nvGrpSpPr>
            <p:grpSpPr>
              <a:xfrm>
                <a:off x="1611720" y="1040820"/>
                <a:ext cx="1296000" cy="432000"/>
                <a:chOff x="907920" y="1076220"/>
                <a:chExt cx="1296000" cy="432000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907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1339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1771920" y="10762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ик 36"/>
              <p:cNvSpPr/>
              <p:nvPr/>
            </p:nvSpPr>
            <p:spPr>
              <a:xfrm>
                <a:off x="3771720" y="10408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907720" y="10408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3339720" y="10408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2907720" y="176820"/>
              <a:ext cx="2160000" cy="3424200"/>
              <a:chOff x="2907720" y="176820"/>
              <a:chExt cx="2160000" cy="3424200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2907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6</a:t>
                </a: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339720" y="2320620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3771720" y="176820"/>
                <a:ext cx="1296000" cy="3424200"/>
                <a:chOff x="3771720" y="176820"/>
                <a:chExt cx="1296000" cy="3424200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4203720" y="2737620"/>
                  <a:ext cx="432000" cy="863400"/>
                  <a:chOff x="4203720" y="3169140"/>
                  <a:chExt cx="432000" cy="863400"/>
                </a:xfrm>
              </p:grpSpPr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203720" y="31691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4203720" y="360054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8" name="Группа 67"/>
                <p:cNvGrpSpPr/>
                <p:nvPr/>
              </p:nvGrpSpPr>
              <p:grpSpPr>
                <a:xfrm>
                  <a:off x="3771720" y="176820"/>
                  <a:ext cx="1296000" cy="2587950"/>
                  <a:chOff x="3771720" y="176820"/>
                  <a:chExt cx="1296000" cy="2587950"/>
                </a:xfrm>
              </p:grpSpPr>
              <p:sp>
                <p:nvSpPr>
                  <p:cNvPr id="53" name="Прямоугольник 52"/>
                  <p:cNvSpPr/>
                  <p:nvPr/>
                </p:nvSpPr>
                <p:spPr>
                  <a:xfrm>
                    <a:off x="3771720" y="233139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4203720" y="176820"/>
                    <a:ext cx="864000" cy="2587950"/>
                    <a:chOff x="4203720" y="176820"/>
                    <a:chExt cx="864000" cy="2587950"/>
                  </a:xfrm>
                </p:grpSpPr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203720" y="608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203720" y="176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203720" y="23287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" name="Прямоугольник 29"/>
                    <p:cNvSpPr/>
                    <p:nvPr/>
                  </p:nvSpPr>
                  <p:spPr>
                    <a:xfrm>
                      <a:off x="4203720" y="1904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4203720" y="1040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4203720" y="147282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4635720" y="233277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43" name="Прямоугольник 42"/>
          <p:cNvSpPr/>
          <p:nvPr/>
        </p:nvSpPr>
        <p:spPr>
          <a:xfrm>
            <a:off x="4189877" y="197517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189877" y="154317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89877" y="111117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189877" y="67917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189877" y="240717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189877" y="324708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189877" y="2827133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189877" y="365640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4621877" y="1543178"/>
            <a:ext cx="1728000" cy="432000"/>
            <a:chOff x="5817915" y="1561245"/>
            <a:chExt cx="1728000" cy="43200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6681915" y="156124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249915" y="156124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7113915" y="156124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817915" y="156124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5877" y="268042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25877" y="6390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25877" y="10710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325877" y="151351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Ы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41040" y="193079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25877" y="234940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25877" y="280035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Е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325877" y="31947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325877" y="363546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99520" y="110070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32" name="Picture 2" descr="ÐÐ°ÑÑÐ¸Ð½ÐºÐ¸ Ð¿Ð¾ Ð·Ð°Ð¿ÑÐ¾ÑÑ Ð·Ð½Ð°ÑÐ¾Ðº Ð´Ð¾Ð¼Ð¸Ð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8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2" grpId="0"/>
      <p:bldP spid="88" grpId="0"/>
      <p:bldP spid="99" grpId="0"/>
      <p:bldP spid="100" grpId="0"/>
      <p:bldP spid="112" grpId="0"/>
      <p:bldP spid="127" grpId="0"/>
      <p:bldP spid="128" grpId="0"/>
      <p:bldP spid="129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Багетная рамка 86"/>
          <p:cNvSpPr/>
          <p:nvPr/>
        </p:nvSpPr>
        <p:spPr>
          <a:xfrm>
            <a:off x="289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9" name="Багетная рамка 88"/>
          <p:cNvSpPr/>
          <p:nvPr/>
        </p:nvSpPr>
        <p:spPr>
          <a:xfrm>
            <a:off x="51021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Багетная рамка 89"/>
          <p:cNvSpPr/>
          <p:nvPr/>
        </p:nvSpPr>
        <p:spPr>
          <a:xfrm>
            <a:off x="65822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1" name="Багетная рамка 90"/>
          <p:cNvSpPr/>
          <p:nvPr/>
        </p:nvSpPr>
        <p:spPr>
          <a:xfrm>
            <a:off x="955944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2" name="Багетная рамка 91"/>
          <p:cNvSpPr/>
          <p:nvPr/>
        </p:nvSpPr>
        <p:spPr>
          <a:xfrm>
            <a:off x="1031196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3" name="Багетная рамка 92"/>
          <p:cNvSpPr/>
          <p:nvPr/>
        </p:nvSpPr>
        <p:spPr>
          <a:xfrm>
            <a:off x="436452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Багетная рамка 93"/>
          <p:cNvSpPr/>
          <p:nvPr/>
        </p:nvSpPr>
        <p:spPr>
          <a:xfrm>
            <a:off x="362694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5" name="Багетная рамка 94"/>
          <p:cNvSpPr/>
          <p:nvPr/>
        </p:nvSpPr>
        <p:spPr>
          <a:xfrm>
            <a:off x="881340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Багетная рамка 95"/>
          <p:cNvSpPr/>
          <p:nvPr/>
        </p:nvSpPr>
        <p:spPr>
          <a:xfrm>
            <a:off x="8075820" y="45717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7" name="Багетная рамка 96"/>
          <p:cNvSpPr/>
          <p:nvPr/>
        </p:nvSpPr>
        <p:spPr>
          <a:xfrm>
            <a:off x="732480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8" name="Багетная рамка 97"/>
          <p:cNvSpPr/>
          <p:nvPr/>
        </p:nvSpPr>
        <p:spPr>
          <a:xfrm>
            <a:off x="5839680" y="45743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1" name="Багетная рамка 100"/>
          <p:cNvSpPr/>
          <p:nvPr/>
        </p:nvSpPr>
        <p:spPr>
          <a:xfrm>
            <a:off x="287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02" name="Багетная рамка 101"/>
          <p:cNvSpPr/>
          <p:nvPr/>
        </p:nvSpPr>
        <p:spPr>
          <a:xfrm>
            <a:off x="50829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65630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4" name="Багетная рамка 103"/>
          <p:cNvSpPr/>
          <p:nvPr/>
        </p:nvSpPr>
        <p:spPr>
          <a:xfrm>
            <a:off x="954024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1029276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6" name="Багетная рамка 105"/>
          <p:cNvSpPr/>
          <p:nvPr/>
        </p:nvSpPr>
        <p:spPr>
          <a:xfrm>
            <a:off x="434532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7" name="Багетная рамка 106"/>
          <p:cNvSpPr/>
          <p:nvPr/>
        </p:nvSpPr>
        <p:spPr>
          <a:xfrm>
            <a:off x="360774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8" name="Багетная рамка 107"/>
          <p:cNvSpPr/>
          <p:nvPr/>
        </p:nvSpPr>
        <p:spPr>
          <a:xfrm>
            <a:off x="879420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9" name="Багетная рамка 108"/>
          <p:cNvSpPr/>
          <p:nvPr/>
        </p:nvSpPr>
        <p:spPr>
          <a:xfrm>
            <a:off x="8056620" y="537967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0" name="Багетная рамка 109"/>
          <p:cNvSpPr/>
          <p:nvPr/>
        </p:nvSpPr>
        <p:spPr>
          <a:xfrm>
            <a:off x="730560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1" name="Багетная рамка 110"/>
          <p:cNvSpPr/>
          <p:nvPr/>
        </p:nvSpPr>
        <p:spPr>
          <a:xfrm>
            <a:off x="5820480" y="538222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3" name="Багетная рамка 112"/>
          <p:cNvSpPr/>
          <p:nvPr/>
        </p:nvSpPr>
        <p:spPr>
          <a:xfrm>
            <a:off x="287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4" name="Багетная рамка 113"/>
          <p:cNvSpPr/>
          <p:nvPr/>
        </p:nvSpPr>
        <p:spPr>
          <a:xfrm>
            <a:off x="50829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5" name="Багетная рамка 114"/>
          <p:cNvSpPr/>
          <p:nvPr/>
        </p:nvSpPr>
        <p:spPr>
          <a:xfrm>
            <a:off x="65630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Ъ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6" name="Багетная рамка 115"/>
          <p:cNvSpPr/>
          <p:nvPr/>
        </p:nvSpPr>
        <p:spPr>
          <a:xfrm>
            <a:off x="954024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7" name="Багетная рамка 116"/>
          <p:cNvSpPr/>
          <p:nvPr/>
        </p:nvSpPr>
        <p:spPr>
          <a:xfrm>
            <a:off x="1029276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8" name="Багетная рамка 117"/>
          <p:cNvSpPr/>
          <p:nvPr/>
        </p:nvSpPr>
        <p:spPr>
          <a:xfrm>
            <a:off x="434532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9" name="Багетная рамка 118"/>
          <p:cNvSpPr/>
          <p:nvPr/>
        </p:nvSpPr>
        <p:spPr>
          <a:xfrm>
            <a:off x="360774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20" name="Багетная рамка 119"/>
          <p:cNvSpPr/>
          <p:nvPr/>
        </p:nvSpPr>
        <p:spPr>
          <a:xfrm>
            <a:off x="879420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1" name="Багетная рамка 120"/>
          <p:cNvSpPr/>
          <p:nvPr/>
        </p:nvSpPr>
        <p:spPr>
          <a:xfrm>
            <a:off x="8056620" y="618748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2" name="Багетная рамка 121"/>
          <p:cNvSpPr/>
          <p:nvPr/>
        </p:nvSpPr>
        <p:spPr>
          <a:xfrm>
            <a:off x="730560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3" name="Багетная рамка 122"/>
          <p:cNvSpPr/>
          <p:nvPr/>
        </p:nvSpPr>
        <p:spPr>
          <a:xfrm>
            <a:off x="5820480" y="6190035"/>
            <a:ext cx="468000" cy="4680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Щ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53877" y="2924423"/>
            <a:ext cx="681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Столица Кемеровской области</a:t>
            </a:r>
          </a:p>
        </p:txBody>
      </p:sp>
      <p:sp>
        <p:nvSpPr>
          <p:cNvPr id="125" name="Стрелка вправо 124">
            <a:hlinkClick r:id="rId3" action="ppaction://hlinksldjump"/>
          </p:cNvPr>
          <p:cNvSpPr/>
          <p:nvPr/>
        </p:nvSpPr>
        <p:spPr>
          <a:xfrm>
            <a:off x="1110996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право 125">
            <a:hlinkClick r:id="rId4" action="ppaction://hlinksldjump"/>
          </p:cNvPr>
          <p:cNvSpPr/>
          <p:nvPr/>
        </p:nvSpPr>
        <p:spPr>
          <a:xfrm rot="10800000">
            <a:off x="259080" y="6370320"/>
            <a:ext cx="944880" cy="34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" y="3121207"/>
            <a:ext cx="1955855" cy="3249113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>
            <a:off x="733877" y="236708"/>
            <a:ext cx="5616000" cy="3855615"/>
            <a:chOff x="2251800" y="199395"/>
            <a:chExt cx="5616000" cy="385561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843800" y="3623010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979800" y="361909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979800" y="318709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979800" y="275509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979800" y="1923150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2251800" y="199395"/>
              <a:ext cx="3456000" cy="3424200"/>
              <a:chOff x="1611720" y="176820"/>
              <a:chExt cx="3456000" cy="3424200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1611720" y="1040820"/>
                <a:ext cx="2592000" cy="432000"/>
                <a:chOff x="1611720" y="1040820"/>
                <a:chExt cx="2592000" cy="432000"/>
              </a:xfrm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1611720" y="1040820"/>
                  <a:ext cx="1296000" cy="432000"/>
                  <a:chOff x="907920" y="1076220"/>
                  <a:chExt cx="1296000" cy="432000"/>
                </a:xfrm>
              </p:grpSpPr>
              <p:sp>
                <p:nvSpPr>
                  <p:cNvPr id="54" name="Прямоугольник 53"/>
                  <p:cNvSpPr/>
                  <p:nvPr/>
                </p:nvSpPr>
                <p:spPr>
                  <a:xfrm>
                    <a:off x="907920" y="107622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5" name="Прямоугольник 54"/>
                  <p:cNvSpPr/>
                  <p:nvPr/>
                </p:nvSpPr>
                <p:spPr>
                  <a:xfrm>
                    <a:off x="1339920" y="107622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1771920" y="1076220"/>
                    <a:ext cx="432000" cy="43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7" name="Прямоугольник 36"/>
                <p:cNvSpPr/>
                <p:nvPr/>
              </p:nvSpPr>
              <p:spPr>
                <a:xfrm>
                  <a:off x="3771720" y="10408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2907720" y="10408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3339720" y="10408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0" name="Группа 69"/>
              <p:cNvGrpSpPr/>
              <p:nvPr/>
            </p:nvGrpSpPr>
            <p:grpSpPr>
              <a:xfrm>
                <a:off x="2907720" y="176820"/>
                <a:ext cx="2160000" cy="3424200"/>
                <a:chOff x="2907720" y="176820"/>
                <a:chExt cx="2160000" cy="3424200"/>
              </a:xfrm>
            </p:grpSpPr>
            <p:sp>
              <p:nvSpPr>
                <p:cNvPr id="52" name="Прямоугольник 51"/>
                <p:cNvSpPr/>
                <p:nvPr/>
              </p:nvSpPr>
              <p:spPr>
                <a:xfrm>
                  <a:off x="2907720" y="23206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6</a:t>
                  </a:r>
                  <a:endParaRPr lang="ru-RU" dirty="0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3339720" y="2320620"/>
                  <a:ext cx="432000" cy="43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9" name="Группа 68"/>
                <p:cNvGrpSpPr/>
                <p:nvPr/>
              </p:nvGrpSpPr>
              <p:grpSpPr>
                <a:xfrm>
                  <a:off x="3771720" y="176820"/>
                  <a:ext cx="1296000" cy="3424200"/>
                  <a:chOff x="3771720" y="176820"/>
                  <a:chExt cx="1296000" cy="3424200"/>
                </a:xfrm>
              </p:grpSpPr>
              <p:grpSp>
                <p:nvGrpSpPr>
                  <p:cNvPr id="65" name="Группа 64"/>
                  <p:cNvGrpSpPr/>
                  <p:nvPr/>
                </p:nvGrpSpPr>
                <p:grpSpPr>
                  <a:xfrm>
                    <a:off x="4203720" y="2737620"/>
                    <a:ext cx="432000" cy="863400"/>
                    <a:chOff x="4203720" y="3169140"/>
                    <a:chExt cx="432000" cy="863400"/>
                  </a:xfrm>
                </p:grpSpPr>
                <p:sp>
                  <p:nvSpPr>
                    <p:cNvPr id="32" name="Прямоугольник 31"/>
                    <p:cNvSpPr/>
                    <p:nvPr/>
                  </p:nvSpPr>
                  <p:spPr>
                    <a:xfrm>
                      <a:off x="4203720" y="316914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Прямоугольник 40"/>
                    <p:cNvSpPr/>
                    <p:nvPr/>
                  </p:nvSpPr>
                  <p:spPr>
                    <a:xfrm>
                      <a:off x="4203720" y="360054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8" name="Группа 67"/>
                  <p:cNvGrpSpPr/>
                  <p:nvPr/>
                </p:nvGrpSpPr>
                <p:grpSpPr>
                  <a:xfrm>
                    <a:off x="3771720" y="176820"/>
                    <a:ext cx="1296000" cy="2587950"/>
                    <a:chOff x="3771720" y="176820"/>
                    <a:chExt cx="1296000" cy="2587950"/>
                  </a:xfrm>
                </p:grpSpPr>
                <p:sp>
                  <p:nvSpPr>
                    <p:cNvPr id="53" name="Прямоугольник 52"/>
                    <p:cNvSpPr/>
                    <p:nvPr/>
                  </p:nvSpPr>
                  <p:spPr>
                    <a:xfrm>
                      <a:off x="3771720" y="2331390"/>
                      <a:ext cx="432000" cy="43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67" name="Группа 66"/>
                    <p:cNvGrpSpPr/>
                    <p:nvPr/>
                  </p:nvGrpSpPr>
                  <p:grpSpPr>
                    <a:xfrm>
                      <a:off x="4203720" y="176820"/>
                      <a:ext cx="864000" cy="2587950"/>
                      <a:chOff x="4203720" y="176820"/>
                      <a:chExt cx="864000" cy="2587950"/>
                    </a:xfrm>
                  </p:grpSpPr>
                  <p:sp>
                    <p:nvSpPr>
                      <p:cNvPr id="25" name="Прямоугольник 24"/>
                      <p:cNvSpPr/>
                      <p:nvPr/>
                    </p:nvSpPr>
                    <p:spPr>
                      <a:xfrm>
                        <a:off x="4203720" y="608820"/>
                        <a:ext cx="432000" cy="43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" name="Прямоугольник 25"/>
                      <p:cNvSpPr/>
                      <p:nvPr/>
                    </p:nvSpPr>
                    <p:spPr>
                      <a:xfrm>
                        <a:off x="4203720" y="176820"/>
                        <a:ext cx="432000" cy="43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dirty="0" smtClean="0"/>
                          <a:t>1</a:t>
                        </a:r>
                        <a:endParaRPr lang="ru-RU" dirty="0"/>
                      </a:p>
                    </p:txBody>
                  </p:sp>
                  <p:sp>
                    <p:nvSpPr>
                      <p:cNvPr id="27" name="Прямоугольник 26"/>
                      <p:cNvSpPr/>
                      <p:nvPr/>
                    </p:nvSpPr>
                    <p:spPr>
                      <a:xfrm>
                        <a:off x="4203720" y="2328720"/>
                        <a:ext cx="432000" cy="43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0" name="Прямоугольник 29"/>
                      <p:cNvSpPr/>
                      <p:nvPr/>
                    </p:nvSpPr>
                    <p:spPr>
                      <a:xfrm>
                        <a:off x="4203720" y="1904820"/>
                        <a:ext cx="432000" cy="43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1" name="Прямоугольник 30"/>
                      <p:cNvSpPr/>
                      <p:nvPr/>
                    </p:nvSpPr>
                    <p:spPr>
                      <a:xfrm>
                        <a:off x="4203720" y="1040820"/>
                        <a:ext cx="432000" cy="43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4" name="Прямоугольник 33"/>
                      <p:cNvSpPr/>
                      <p:nvPr/>
                    </p:nvSpPr>
                    <p:spPr>
                      <a:xfrm>
                        <a:off x="4203720" y="1472820"/>
                        <a:ext cx="432000" cy="43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" name="Прямоугольник 58"/>
                      <p:cNvSpPr/>
                      <p:nvPr/>
                    </p:nvSpPr>
                    <p:spPr>
                      <a:xfrm>
                        <a:off x="4635720" y="2332770"/>
                        <a:ext cx="432000" cy="43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</p:grpSp>
        </p:grpSp>
        <p:sp>
          <p:nvSpPr>
            <p:cNvPr id="43" name="Прямоугольник 42"/>
            <p:cNvSpPr/>
            <p:nvPr/>
          </p:nvSpPr>
          <p:spPr>
            <a:xfrm>
              <a:off x="5707800" y="193786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707800" y="150586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707800" y="107386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707800" y="64186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707800" y="236986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07800" y="320977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707800" y="2789820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707800" y="3619095"/>
              <a:ext cx="432000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6139800" y="1505865"/>
              <a:ext cx="1728000" cy="432000"/>
              <a:chOff x="5817915" y="1561245"/>
              <a:chExt cx="1728000" cy="432000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6681915" y="1561245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6249915" y="1561245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7113915" y="1561245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5817915" y="1561245"/>
                <a:ext cx="432000" cy="43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325877" y="268042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25877" y="6390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25877" y="10710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325877" y="151351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Ы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41040" y="193079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25877" y="234940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25877" y="280035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Е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325877" y="31947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325877" y="363546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89877" y="67459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198260" y="1111178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Е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189877" y="1528345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М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198260" y="1960345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Е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202864" y="24015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Р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98260" y="2817314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202864" y="321742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189877" y="3626743"/>
            <a:ext cx="4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99520" y="1100708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40" name="Picture 2" descr="ÐÐ°ÑÑÐ¸Ð½ÐºÐ¸ Ð¿Ð¾ Ð·Ð°Ð¿ÑÐ¾ÑÑ Ð·Ð½Ð°ÑÐ¾Ðº Ð´Ð¾Ð¼Ð¸Ð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76" y="67305"/>
            <a:ext cx="776195" cy="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C5E0B3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622</TotalTime>
  <Words>827</Words>
  <Application>Microsoft Office PowerPoint</Application>
  <PresentationFormat>Произвольный</PresentationFormat>
  <Paragraphs>570</Paragraphs>
  <Slides>31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Василий Дмитриевич Федорович  Литература/ Вопрос за 200</vt:lpstr>
      <vt:lpstr>Презентация PowerPoint</vt:lpstr>
      <vt:lpstr>Александр Михайлович Береснев  Литература/ Вопрос за 400</vt:lpstr>
      <vt:lpstr>Презентация PowerPoint</vt:lpstr>
      <vt:lpstr>Владимир Алексеевич Чивилихин  Литература/ Вопрос за 600</vt:lpstr>
      <vt:lpstr>Презентация PowerPoint</vt:lpstr>
      <vt:lpstr>Алексей Архипович Леонов   Известные люди/ Вопрос за 200</vt:lpstr>
      <vt:lpstr>Презентация PowerPoint</vt:lpstr>
      <vt:lpstr>Михаил Алексеевич Подгорбунский   Известные люди/ Вопрос за 400</vt:lpstr>
      <vt:lpstr>Презентация PowerPoint</vt:lpstr>
      <vt:lpstr>Мария Евгеньевна Филатова   Известные люди/ Вопрос за 600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Пользователь</cp:lastModifiedBy>
  <cp:revision>74</cp:revision>
  <dcterms:created xsi:type="dcterms:W3CDTF">2018-04-22T06:05:02Z</dcterms:created>
  <dcterms:modified xsi:type="dcterms:W3CDTF">2022-01-21T10:37:57Z</dcterms:modified>
</cp:coreProperties>
</file>